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02" r:id="rId2"/>
    <p:sldMasterId id="2147483686" r:id="rId3"/>
  </p:sldMasterIdLst>
  <p:notesMasterIdLst>
    <p:notesMasterId r:id="rId25"/>
  </p:notesMasterIdLst>
  <p:handoutMasterIdLst>
    <p:handoutMasterId r:id="rId26"/>
  </p:handoutMasterIdLst>
  <p:sldIdLst>
    <p:sldId id="277" r:id="rId4"/>
    <p:sldId id="399" r:id="rId5"/>
    <p:sldId id="400" r:id="rId6"/>
    <p:sldId id="401" r:id="rId7"/>
    <p:sldId id="402" r:id="rId8"/>
    <p:sldId id="403" r:id="rId9"/>
    <p:sldId id="408" r:id="rId10"/>
    <p:sldId id="404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05" r:id="rId21"/>
    <p:sldId id="406" r:id="rId22"/>
    <p:sldId id="407" r:id="rId23"/>
    <p:sldId id="4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816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145/3412569.341257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6053794"/>
            <a:ext cx="12196420" cy="439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98031" y="1476029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Submitted in the partial fulfillment for the award of the degree of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BACHELOR OF ENGINEERING </a:t>
            </a:r>
            <a:endParaRPr lang="en-US" sz="2400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 IN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CSE with specialization in IOT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43345" y="6014156"/>
            <a:ext cx="58826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AIT-CSE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57138" y="443068"/>
            <a:ext cx="8477097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US" sz="4000" b="1" dirty="0">
                <a:latin typeface="+mn-lt"/>
              </a:rPr>
              <a:t>DECENTRALIZED </a:t>
            </a:r>
            <a:r>
              <a:rPr lang="en-US" sz="4000" b="1" dirty="0">
                <a:latin typeface="+mn-lt"/>
                <a:cs typeface="Times New Roman" panose="02020603050405020304" pitchFamily="18" charset="0"/>
              </a:rPr>
              <a:t>AUTONOMOUS </a:t>
            </a:r>
            <a:r>
              <a:rPr lang="en-US" sz="40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ORGANIZATION</a:t>
            </a:r>
          </a:p>
          <a:p>
            <a:pPr algn="ctr"/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dirty="0">
              <a:latin typeface="Raleway ExtraBold" pitchFamily="34" charset="-52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56200" y="4713444"/>
            <a:ext cx="3235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Submitted by: </a:t>
            </a:r>
          </a:p>
          <a:p>
            <a:r>
              <a:rPr lang="en-US" sz="2000" dirty="0"/>
              <a:t>Baby Monal (21BCS4526)</a:t>
            </a:r>
          </a:p>
          <a:p>
            <a:r>
              <a:rPr lang="en-US" sz="2000" dirty="0"/>
              <a:t>Sehajpreet Kaur (21BCS4518)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1250" y="4725655"/>
            <a:ext cx="2971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Under the Supervision of: </a:t>
            </a:r>
            <a:endParaRPr lang="en-US" sz="2000" dirty="0"/>
          </a:p>
          <a:p>
            <a:r>
              <a:rPr lang="en-US" sz="2000" dirty="0"/>
              <a:t>Ms. Priyanka Jammwal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58BF2-B479-AB1C-8E88-37AC49874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0965"/>
            <a:ext cx="10515600" cy="5405998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MetaMask integration: 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Install the MetaMask browser extension in your browser. 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Create a MetaMask wallet or connect an existing wallet to a test network you are using (e.g. Localhost for development or a test network like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Ropsten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or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Rinkeby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). 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Import Ether testnet to your MetaMask wallet with just one tap to use it for test transactions. 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5.  Hardhat network configuration: 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Install Hardhat globally using npm install -g hardhat. 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Create a Hardhat configuration file (hardhat.config.js) to determine your network settings. You will specify the provider URL for the test network (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e.g.Alchemy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Infura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and configure the accounts for deployment.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A0BB-40AC-8A70-9DA7-716EE3B4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D5B1-AF64-AE1E-1CA7-E2FBAF28A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353"/>
            <a:ext cx="10515600" cy="5504610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Deploy smart contract: 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Deploy your smart contract to the testnet using the Hardhat deployment script. You will use Hardhat's deploy function and specify the network to which you want to deploy the contract. 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After deployment, get the contract address. This address is important for your user interface to interact with the smart contract. 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7.  UI Interaction: 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In your UI code, use the Web3.js library to connect to your deployed smart contract. You will need to provide the ABI (Application Binary Interface) and contract address. 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Implement JavaScript functions in your interface to handle the "Deposit" and "Withdrawal" actions. These functions will call the corresponding smart contract methods and interact with MetaMask to sign transactions. </a:t>
            </a:r>
            <a:endParaRPr lang="en-IN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1016D-18F3-626F-F79B-236513B8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7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D7DDC-4D96-9E95-118F-9C196F75A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648"/>
            <a:ext cx="10515600" cy="5343245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Testing: 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your dApp on the testnet by interacting with the "Deposit" and "Withdrawal" buttons using MetaMask. 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Ensure transactions are signed and executed correctly on the blockchain. 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can open Etherscan to view your transaction history and confirm that your app is working as expected. 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step-by-step process covers the development and testing of a basic dApp for handling deposits and withdrawals, including integrating MetaMask, deploying smart contracts, and building the front end. It's a fundamental example of how to create a blockchain-based application.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78C27-D1B3-91D6-5E66-CCFE560B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1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65EF-C9A2-5873-CEA7-12E1606E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9B71B-28DA-19A3-75F1-909817CF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1ECE8E-51F0-A69A-D745-0A4C949E8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858" y="1825625"/>
            <a:ext cx="89602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7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0E19F-2173-10AE-D802-81997E22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1C10D-2750-A296-F12F-BCFBDCFA1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89" b="5215"/>
          <a:stretch/>
        </p:blipFill>
        <p:spPr bwMode="auto">
          <a:xfrm>
            <a:off x="945179" y="1568824"/>
            <a:ext cx="10744797" cy="46303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740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CB792-6A90-216B-B4C7-8D45ABDC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FA6F0-759C-8BF3-E1C4-F8A7156D3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88" b="5623"/>
          <a:stretch/>
        </p:blipFill>
        <p:spPr bwMode="auto">
          <a:xfrm>
            <a:off x="1783480" y="1825625"/>
            <a:ext cx="8625040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512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CF576-7A75-9DD4-C1DE-DAC5D49E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2AF00-B9A5-0B3F-3045-5400D0C25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69" b="5623"/>
          <a:stretch/>
        </p:blipFill>
        <p:spPr bwMode="auto">
          <a:xfrm>
            <a:off x="1831926" y="1825625"/>
            <a:ext cx="8528147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057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BEFAE-41E9-914D-890A-3E81ADFE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96726-26E7-CB4D-F022-4492B191F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521" y="1825625"/>
            <a:ext cx="8438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exploration of Decentralized Autonomous Organizations (DAOs) highlights their transformative potential, offering decentralized governance, transparency, efficiency, and global inclusivity.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challenges, DAOs are poised to revolutionize organizational structures, fostering transparency, inclusivity, and innovation in the evolving landscape.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challenges like security risks, accountability issues, and complex design must be addressed.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DAOs looks promising with widespread adoption and integration into various industries, signaling a shift toward decentralized decision-making. Despite challenges, DAOs have the potential to reshape traditional organizations for greater transparency, inclusivity, and innovation.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6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987"/>
              </a:lnSpc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Widespread Adoption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Anticipate increased DAO adoption in diverse industries, including arts, entertainment, and healthcare.</a:t>
            </a:r>
          </a:p>
          <a:p>
            <a:pPr>
              <a:lnSpc>
                <a:spcPts val="3987"/>
              </a:lnSpc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Web3 Integration: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DAOs will lead the Web3 movement, collaborating with dApps, DeFi, and blockchain platforms.</a:t>
            </a:r>
          </a:p>
          <a:p>
            <a:pPr>
              <a:lnSpc>
                <a:spcPts val="3987"/>
              </a:lnSpc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Gaming DAOs: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traction in the gaming industry, impacting game development and virtual economies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28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676" y="365126"/>
            <a:ext cx="10515600" cy="976206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20"/>
            <a:ext cx="10515600" cy="495225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Introduction to Project</a:t>
            </a:r>
          </a:p>
          <a:p>
            <a:r>
              <a:rPr lang="en-US" dirty="0">
                <a:latin typeface="Times New Roman"/>
                <a:cs typeface="Times New Roman"/>
              </a:rPr>
              <a:t>Problem Formulation</a:t>
            </a:r>
          </a:p>
          <a:p>
            <a:r>
              <a:rPr lang="en-US" dirty="0">
                <a:latin typeface="Times New Roman"/>
                <a:cs typeface="Times New Roman"/>
              </a:rPr>
              <a:t>Objectives of the work </a:t>
            </a:r>
          </a:p>
          <a:p>
            <a:r>
              <a:rPr lang="en-US" dirty="0">
                <a:latin typeface="Times New Roman"/>
                <a:cs typeface="Times New Roman"/>
              </a:rPr>
              <a:t>Methodology used</a:t>
            </a:r>
          </a:p>
          <a:p>
            <a:r>
              <a:rPr lang="en-US" spc="-10" dirty="0">
                <a:latin typeface="Times New Roman"/>
                <a:cs typeface="Times New Roman"/>
              </a:rPr>
              <a:t>Results and Outputs</a:t>
            </a:r>
          </a:p>
          <a:p>
            <a:r>
              <a:rPr lang="en-US" spc="-10" dirty="0">
                <a:latin typeface="Times New Roman"/>
                <a:cs typeface="Times New Roman"/>
              </a:rPr>
              <a:t>Conclusion</a:t>
            </a:r>
          </a:p>
          <a:p>
            <a:r>
              <a:rPr lang="en-US" dirty="0">
                <a:latin typeface="Times New Roman"/>
                <a:cs typeface="Times New Roman"/>
              </a:rPr>
              <a:t>Future Scope</a:t>
            </a:r>
          </a:p>
          <a:p>
            <a:r>
              <a:rPr lang="en-US" dirty="0">
                <a:latin typeface="Times New Roman"/>
                <a:cs typeface="Times New Roman"/>
              </a:rPr>
              <a:t>References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82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31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Shuai Wang, Wenwen Ding, Juanjuan Li, Yong Yuan, Liwei Ouyang, and Fei-Yue Wang, “Decentralized Autonomous Organizations: Concept, Model, and Applications”, IEEE TRANSACTIONS ON COMPUTATIONAL SOCIAL SYSTEMS, October 2019, pp. 870-878, vol: 6, issue: 5, doi: 10.1109/TCSS.2019.2938190.</a:t>
            </a:r>
            <a:endParaRPr lang="en-IN" sz="3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IN" sz="3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Youssef El Faqir, Javier Arroyo, and Samer Hassan, “An overview of decentralized autonomous organizations on the blockchain”, OpenSym 2020: 16th International Symposium on Open Collaboration, August 2020, DOI:</a:t>
            </a:r>
            <a:r>
              <a:rPr lang="en-IN" sz="31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10.1145/3412569.3412579</a:t>
            </a:r>
            <a:r>
              <a:rPr lang="en-IN" sz="3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31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Lu Liu, Sicong Zhou, Huawei Huang, Zibin Zheng, “From Technology to Society: An Overview of Blockchain-based DAO”, IEEE Open Journal of the Computer Society, 2021, vol. 2, pp. 204-215, 2021, doi: 10.1109/OJCS.2021.3072661.</a:t>
            </a:r>
            <a:endParaRPr lang="en-IN" sz="3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31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Youssef Faqir-Rhazoui, Javier Arroyo and Samer Hassan, “A comparative analysis of the platforms</a:t>
            </a:r>
            <a:r>
              <a:rPr lang="en-IN" sz="31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1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decentralized autonomous organizations in the Ethereum blockchain”, Journal of Internet Services and Applications, 01 October 2021, doi: 10.1186/s13174-021-00139-6, pp 2-20.</a:t>
            </a:r>
            <a:endParaRPr lang="en-IN" sz="3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5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AF44-B05F-7695-5250-50573A65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F0CE-621C-9E97-78E4-A1EB2E9DA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Alexandra Sims, “Blockchain and Decentralised Autonomous Organisations (DAOs): the evolution of companies?”, Social Science Research Network, November 1, 2019, pp 423-458.</a:t>
            </a:r>
            <a:endParaRPr lang="en-IN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[6] Wulf A. Kaal, “A Decentralized Autonomous Organization (DAO) of DAOs”, Social Science Research Network, March 6, 2021.</a:t>
            </a:r>
            <a:endParaRPr lang="en-IN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[7] Romex K Jha,” Challenges of Effective Decision Making in Decentralized Autonomous Organizations (DAOs)”, World Journal of Research and Review, ISSN: 2455-3956, Volume-17, Issue-1, July 2023 Pages 18-25.</a:t>
            </a:r>
            <a:endParaRPr lang="en-IN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[8] Anjani Raj </a:t>
            </a:r>
            <a:r>
              <a:rPr lang="en-IN" sz="2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Yadlapalli</a:t>
            </a:r>
            <a:r>
              <a:rPr lang="en-IN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Ninad</a:t>
            </a:r>
            <a:r>
              <a:rPr lang="en-IN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Mohite, </a:t>
            </a:r>
            <a:r>
              <a:rPr lang="en-IN" sz="2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Vijayant</a:t>
            </a:r>
            <a:r>
              <a:rPr lang="en-IN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Pawar, Shelly Sachdeva, “Artificially Intelligent Decentralized Autonomous Organization”, 2019 4th International Conference on Information Systems and Computer Networks (ISCON), pp. 667-671, doi: 10.1109/ISCON47742.2019.9036152</a:t>
            </a:r>
            <a:endParaRPr lang="en-IN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4ABD5-C7DB-F3D4-1CD4-41ACD133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5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paper highlights issues in modern organizations due to centralized decision-making and manual processes, proposing a solution through DAO (Decentralized Autonomous Organizations).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DAO advocates for decentralized decision-making, community ownership, and automation to address inconsistencies and trust concerns, prioritizing global implementation with a focus on security and compliance.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work explores traditional organizations' challenges in the digital age and emphasizes the transformative potential of DAOs and smart contracts in improving organizational dynamics by implementing a dapp.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overarching goal is to enhance the global implementation of these technologies for more efficient and dynamic organizations.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1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modern organizations, centralized decision-making and manual administrative processes lead to problems like inconsistencies, limited inclusiveness, and trust issues.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these challenges, the proposed solution involves promoting decentralized decision-making, community ownership, and automation while ensuring security and compliance.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ultimate aim is to enhance and globally implement this evolving technology.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3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explores how traditional organizations face issues like centralization, opacity, and inefficiency in today's digital world.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focuses on Decentralized Autonomous Organizations (DAOs) and the challenges of implementing them, with an emphasis on smart contracts.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paper aims to demonstrate how DAOs, enabled by smart contracts, can transform and improve organizational dynamics.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6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Gitpod: Cloud-based IDE enabling web-based coding, testing, and project development.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Remix IDE: Comprehensive tool suite for Ethereum-compatible smart contract development and analysis.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GitPod: Development Environment Anywhere on (almost) Any Device - YouTube">
            <a:extLst>
              <a:ext uri="{FF2B5EF4-FFF2-40B4-BE49-F238E27FC236}">
                <a16:creationId xmlns:a16="http://schemas.microsoft.com/office/drawing/2014/main" id="{5FB87374-75F0-26E8-7EBE-5B0FA33A5C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53" y="2760813"/>
            <a:ext cx="4110645" cy="197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remix-ide | Documentation for Remix IDE">
            <a:extLst>
              <a:ext uri="{FF2B5EF4-FFF2-40B4-BE49-F238E27FC236}">
                <a16:creationId xmlns:a16="http://schemas.microsoft.com/office/drawing/2014/main" id="{AFFB99A8-498D-5749-454E-D6F842C18E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40" y="2726256"/>
            <a:ext cx="4285131" cy="2118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24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2F71A-2009-9C2A-BAF1-9ACB9F02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74E914-B276-7E46-D8E6-89164038B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9338" lvl="1" indent="-319669" algn="just">
              <a:lnSpc>
                <a:spcPts val="4145"/>
              </a:lnSpc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MetaMask Wallet: Mobile/web app for remote Ethereum wallet management and interaction with decentralized apps.</a:t>
            </a:r>
          </a:p>
          <a:p>
            <a:pPr marL="639338" lvl="1" indent="-319669" algn="just">
              <a:lnSpc>
                <a:spcPts val="4145"/>
              </a:lnSpc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Hardhat Configuration: Framework for building digital currency applications with customization, compilation, debugging, and deployment capabilities.</a:t>
            </a:r>
          </a:p>
          <a:p>
            <a:pPr marL="639338" lvl="1" indent="-319669" algn="just">
              <a:lnSpc>
                <a:spcPts val="4145"/>
              </a:lnSpc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Localhost: Virtual server address for testing and developing applications by uploading source code and exporting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8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1.. Project setup: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•Create a new project directory for your dApp.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 npm init to start a new Node.js project. By doing this, you can set up the package.json file to manage the dependencies and scripts for your project.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Implementing Intelligent Contracts: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•Use Solidity to write the code for your smart contract. The contract should include functions to handle deposits and withdrawals.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•Use the Hardhat framework for compiling, deploying, and testing your smart contracts. You'll need to install Hardhat and set up a Hardhat project.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107B8-C78C-7605-51BE-D158545B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321"/>
            <a:ext cx="10515600" cy="5142642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UI development: </a:t>
            </a:r>
            <a:endParaRPr lang="en-IN" sz="2400" kern="1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Create HTML files for your dApp UI. This HTML file will serve as the user interface of your application. </a:t>
            </a:r>
            <a:endParaRPr lang="en-IN" sz="2400" kern="1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Add buttons for the "Deposit" and "Withdraw" actions in your HTML file. These buttons will trigger interaction with your smart contract. </a:t>
            </a:r>
            <a:endParaRPr lang="en-IN" sz="2400" kern="1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Configure your front-end code's Web3.js instance. A JavaScript library called Web3.js is used to communicate with the Ethereum blockchain. </a:t>
            </a:r>
            <a:endParaRPr lang="en-IN" sz="2400" kern="1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 a MetaMask-injected Web3 provider to enable communication with the Ethereum network. This allows users to sign transactions and interact with your dApp. </a:t>
            </a:r>
            <a:endParaRPr lang="en-IN" sz="2400" kern="1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1F834-DD15-CA90-3D25-2FC26861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786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6144</TotalTime>
  <Words>1511</Words>
  <Application>Microsoft Office PowerPoint</Application>
  <PresentationFormat>Widescreen</PresentationFormat>
  <Paragraphs>121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Casper</vt:lpstr>
      <vt:lpstr>Raleway ExtraBold</vt:lpstr>
      <vt:lpstr>Symbol</vt:lpstr>
      <vt:lpstr>Times New Roman</vt:lpstr>
      <vt:lpstr>1_Office Theme</vt:lpstr>
      <vt:lpstr>2_Office Theme</vt:lpstr>
      <vt:lpstr>Contents Slide Master</vt:lpstr>
      <vt:lpstr>PowerPoint Presentation</vt:lpstr>
      <vt:lpstr>Outline</vt:lpstr>
      <vt:lpstr>Introduction to Project</vt:lpstr>
      <vt:lpstr>Problem Formulation</vt:lpstr>
      <vt:lpstr>Objectives of the Work</vt:lpstr>
      <vt:lpstr>Methodology used</vt:lpstr>
      <vt:lpstr>PowerPoint Presentation</vt:lpstr>
      <vt:lpstr>Results and Outputs</vt:lpstr>
      <vt:lpstr>PowerPoint Presentation</vt:lpstr>
      <vt:lpstr>PowerPoint Presentation</vt:lpstr>
      <vt:lpstr>PowerPoint Presentation</vt:lpstr>
      <vt:lpstr>PowerPoint Presentation</vt:lpstr>
      <vt:lpstr>Outputs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Sehajpreet Kaur</cp:lastModifiedBy>
  <cp:revision>493</cp:revision>
  <dcterms:created xsi:type="dcterms:W3CDTF">2019-01-09T10:33:58Z</dcterms:created>
  <dcterms:modified xsi:type="dcterms:W3CDTF">2023-11-30T06:18:11Z</dcterms:modified>
</cp:coreProperties>
</file>